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audio4.wav" ContentType="audio/wav"/>
  <Override PartName="/ppt/media/audio5.wav" ContentType="audio/wav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23"/>
  </p:notesMasterIdLst>
  <p:handoutMasterIdLst>
    <p:handoutMasterId r:id="rId24"/>
  </p:handoutMasterIdLst>
  <p:sldIdLst>
    <p:sldId id="326" r:id="rId3"/>
    <p:sldId id="346" r:id="rId4"/>
    <p:sldId id="347" r:id="rId5"/>
    <p:sldId id="348" r:id="rId6"/>
    <p:sldId id="303" r:id="rId7"/>
    <p:sldId id="345" r:id="rId8"/>
    <p:sldId id="336" r:id="rId9"/>
    <p:sldId id="340" r:id="rId10"/>
    <p:sldId id="338" r:id="rId11"/>
    <p:sldId id="339" r:id="rId12"/>
    <p:sldId id="343" r:id="rId13"/>
    <p:sldId id="342" r:id="rId14"/>
    <p:sldId id="341" r:id="rId15"/>
    <p:sldId id="344" r:id="rId16"/>
    <p:sldId id="335" r:id="rId17"/>
    <p:sldId id="330" r:id="rId18"/>
    <p:sldId id="331" r:id="rId19"/>
    <p:sldId id="332" r:id="rId20"/>
    <p:sldId id="333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9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7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3/15/2023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3/15/2023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21916E-B9E6-43D7-870E-35F310B690E9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1AF71A-E4BD-4B65-9A2E-56DC7A10C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2BCA88-22AD-4F47-B7B5-2406906B9227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FD12D-7D73-4FAD-9BCD-AFBCEAA65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9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8BF3D3-EF28-48EA-99A6-AF0A4BAFC33C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3C86FF-9942-4334-8C37-BFC93BF0B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4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38E19E-299A-4C8B-8656-14B2CB09CEAB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43E518-069F-4FC8-BC83-165D8CAB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5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4233BE-4B62-4D38-97D2-7D55C6D3BE60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982398-7DC2-44C7-8ECB-FD3934449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0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9D735C-AB3A-40EC-AD72-EE882A78E89F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ED4E88-7C44-4D59-A6D6-B340723C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6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0E0F4-49DE-4762-8FF6-2AC93E77B5F2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3986F0-79BC-4ED8-91FA-3D4C0602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B45512-E25D-480A-A51B-6D900C69FB32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9C9164-5AD2-478F-B146-3242CA6A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7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685C4B-AB9B-4353-9D9D-50AEC7C5B353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92A2D7-DAD4-44D3-8548-80B39E122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22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935FC8-3520-4F83-9ECE-A13A380B345E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0624ED-043F-4F29-83C3-BFC36B9B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7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56A8A9-EBDD-4C0D-8E43-BAA6FA4FFD3E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9EF527-40E2-4360-9440-92FB71FC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3/15/2023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4B5504A-3A38-4A90-AE69-E2EE3C79367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3/15/2023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3EC9ECB-1022-46B7-8A06-27B8D00781C8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gif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1580" y="2132856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cap="all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Khởi động ĐẦU GIỜ</a:t>
            </a:r>
          </a:p>
          <a:p>
            <a:pPr algn="ctr">
              <a:spcBef>
                <a:spcPct val="50000"/>
              </a:spcBef>
            </a:pPr>
            <a:r>
              <a:rPr lang="en-US" sz="4400" b="1" cap="all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TRÒ CHƠI: Ai nhanh ai đúng 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tục: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của thủ tục vẽ hình tam giác: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Tamgiac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Repeat 3[fd 100 rt 120]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>
            <a:off x="4355976" y="3869073"/>
            <a:ext cx="504056" cy="1658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751" y="11055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1:Để mở cửa sổ soạn thảo thủ tục, ta dùng câu lệnh: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. Edix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tục&gt;”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Edit 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2: Điền từ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DẶN DÒ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và thực hiện nội 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Dùng lệnh Repeat nào để điều khiển rùa vẽ hình tam giác 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120]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414838"/>
            <a:ext cx="2981325" cy="614362"/>
            <a:chOff x="142" y="1449"/>
            <a:chExt cx="4860" cy="133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49"/>
              <a:ext cx="4756" cy="133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5026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Dùng lệnh nào để điều khiển rùa vẽ hình vuông?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100 rt 120]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 rt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[fd 100 rt 1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0]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6001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Dùng lệnh lặp lồng nào để điều khiển rùa vẽ hình bông tuyết 8 cánh?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9512" y="1743199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179512" y="2391271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8[FD 50 REPEAT 6[FD 10 BK 10 RT 60] BK 50 RT 45]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179512" y="3068960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8[FD 10 BK 10 RT 60] BK 50 RT 45]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44016" y="3687415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8[FD 50 REPEAT 6[FD 10 BK 10 RT 60] BK 50 RT 30]</a:t>
            </a:r>
            <a:endParaRPr lang="nl-NL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27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6605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 TỤC TRONG LOGO (T1)</a:t>
            </a: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viết và cách 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85837" y="669824"/>
            <a:ext cx="7577567" cy="74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	Thủ 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2391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altLang="vi-VN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3964</TotalTime>
  <Words>974</Words>
  <Application>Microsoft Office PowerPoint</Application>
  <PresentationFormat>On-screen Show (4:3)</PresentationFormat>
  <Paragraphs>151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SAL - Nguyen Huu Phuc</cp:lastModifiedBy>
  <cp:revision>369</cp:revision>
  <cp:lastPrinted>2019-01-13T14:31:43Z</cp:lastPrinted>
  <dcterms:created xsi:type="dcterms:W3CDTF">2014-10-11T13:38:36Z</dcterms:created>
  <dcterms:modified xsi:type="dcterms:W3CDTF">2023-03-15T05:14:15Z</dcterms:modified>
</cp:coreProperties>
</file>